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945688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63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49F2D-AFA1-43F7-A419-4738215FABE0}" type="datetimeFigureOut">
              <a:rPr lang="hr-HR" smtClean="0"/>
              <a:t>05.07.2018.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6D6B6-54BB-4ED5-A7C8-539F802CBA8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87304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49F2D-AFA1-43F7-A419-4738215FABE0}" type="datetimeFigureOut">
              <a:rPr lang="hr-HR" smtClean="0"/>
              <a:t>05.07.2018.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6D6B6-54BB-4ED5-A7C8-539F802CBA8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13698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49F2D-AFA1-43F7-A419-4738215FABE0}" type="datetimeFigureOut">
              <a:rPr lang="hr-HR" smtClean="0"/>
              <a:t>05.07.2018.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6D6B6-54BB-4ED5-A7C8-539F802CBA8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84565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49F2D-AFA1-43F7-A419-4738215FABE0}" type="datetimeFigureOut">
              <a:rPr lang="hr-HR" smtClean="0"/>
              <a:t>05.07.2018.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6D6B6-54BB-4ED5-A7C8-539F802CBA8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28283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49F2D-AFA1-43F7-A419-4738215FABE0}" type="datetimeFigureOut">
              <a:rPr lang="hr-HR" smtClean="0"/>
              <a:t>05.07.2018.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6D6B6-54BB-4ED5-A7C8-539F802CBA8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38792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49F2D-AFA1-43F7-A419-4738215FABE0}" type="datetimeFigureOut">
              <a:rPr lang="hr-HR" smtClean="0"/>
              <a:t>05.07.2018.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6D6B6-54BB-4ED5-A7C8-539F802CBA8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19522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49F2D-AFA1-43F7-A419-4738215FABE0}" type="datetimeFigureOut">
              <a:rPr lang="hr-HR" smtClean="0"/>
              <a:t>05.07.2018.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6D6B6-54BB-4ED5-A7C8-539F802CBA8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17288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49F2D-AFA1-43F7-A419-4738215FABE0}" type="datetimeFigureOut">
              <a:rPr lang="hr-HR" smtClean="0"/>
              <a:t>05.07.2018.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6D6B6-54BB-4ED5-A7C8-539F802CBA8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67892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49F2D-AFA1-43F7-A419-4738215FABE0}" type="datetimeFigureOut">
              <a:rPr lang="hr-HR" smtClean="0"/>
              <a:t>05.07.2018.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6D6B6-54BB-4ED5-A7C8-539F802CBA8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50964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49F2D-AFA1-43F7-A419-4738215FABE0}" type="datetimeFigureOut">
              <a:rPr lang="hr-HR" smtClean="0"/>
              <a:t>05.07.2018.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6D6B6-54BB-4ED5-A7C8-539F802CBA8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71627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49F2D-AFA1-43F7-A419-4738215FABE0}" type="datetimeFigureOut">
              <a:rPr lang="hr-HR" smtClean="0"/>
              <a:t>05.07.2018.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6D6B6-54BB-4ED5-A7C8-539F802CBA8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48398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449F2D-AFA1-43F7-A419-4738215FABE0}" type="datetimeFigureOut">
              <a:rPr lang="hr-HR" smtClean="0"/>
              <a:t>05.07.2018.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6D6B6-54BB-4ED5-A7C8-539F802CBA8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39653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828675"/>
            <a:ext cx="6934200" cy="520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257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734"/>
          <a:stretch/>
        </p:blipFill>
        <p:spPr>
          <a:xfrm>
            <a:off x="251520" y="866785"/>
            <a:ext cx="5171263" cy="41584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Slika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9" y="3367444"/>
            <a:ext cx="4420809" cy="3315607"/>
          </a:xfrm>
          <a:prstGeom prst="ellipse">
            <a:avLst/>
          </a:prstGeom>
          <a:ln w="63500" cap="rnd">
            <a:solidFill>
              <a:srgbClr val="FFFF0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4" name="Slika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7591" y="44624"/>
            <a:ext cx="4283607" cy="3212705"/>
          </a:xfrm>
          <a:prstGeom prst="ellipse">
            <a:avLst/>
          </a:prstGeom>
          <a:ln w="63500" cap="rnd">
            <a:solidFill>
              <a:srgbClr val="FFFF0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227057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149080"/>
            <a:ext cx="3159299" cy="2369474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3" name="Slika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2996952"/>
            <a:ext cx="4896544" cy="3672408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4" name="Slika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104" y="188639"/>
            <a:ext cx="4757260" cy="3567945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406353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731" y="415652"/>
            <a:ext cx="8140538" cy="6026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30056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0</Words>
  <Application>Microsoft Office PowerPoint</Application>
  <PresentationFormat>Prikaz na zaslonu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4</vt:i4>
      </vt:variant>
    </vt:vector>
  </HeadingPairs>
  <TitlesOfParts>
    <vt:vector size="5" baseType="lpstr">
      <vt:lpstr>Tema sustava Office</vt:lpstr>
      <vt:lpstr>PowerPointova prezentacija</vt:lpstr>
      <vt:lpstr>PowerPointova prezentacija</vt:lpstr>
      <vt:lpstr>PowerPointova prezentacija</vt:lpstr>
      <vt:lpstr>PowerPointova prezentacija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prezentacija</dc:title>
  <dc:creator>Vrtić</dc:creator>
  <cp:lastModifiedBy>Vrtić</cp:lastModifiedBy>
  <cp:revision>2</cp:revision>
  <cp:lastPrinted>2018-07-05T06:39:43Z</cp:lastPrinted>
  <dcterms:created xsi:type="dcterms:W3CDTF">2018-07-05T06:26:01Z</dcterms:created>
  <dcterms:modified xsi:type="dcterms:W3CDTF">2018-07-05T06:40:49Z</dcterms:modified>
</cp:coreProperties>
</file>