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72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0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55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28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24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6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96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88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48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5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03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DCF0-957C-443A-BC25-29571DF0B9B1}" type="datetimeFigureOut">
              <a:rPr lang="hr-HR" smtClean="0"/>
              <a:t>28.10.2018.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0C04-CBA8-4CA7-B324-16DACCE35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9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PRIČA O NASTANKU KRUHA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45" y="273050"/>
            <a:ext cx="4466560" cy="5853113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hr-HR" dirty="0" smtClean="0"/>
              <a:t>OVA JE PRIČA DIO SADRŽAJA KOJE NUDIMO DJECI TIJEKOM CIJELE GODINE ALI POSEBNO MJESTO PRONALAZI U VRIJEME KADA OBILJEŽAVAMO DANE KRUHA I ZAHVALNOSTI ZA PLODOVE ZEMLJE.</a:t>
            </a:r>
          </a:p>
          <a:p>
            <a:pPr algn="just"/>
            <a:r>
              <a:rPr lang="hr-HR" dirty="0" smtClean="0"/>
              <a:t>NA ZANIMLJIV NAČIN DJECI JE OMOGUĆEN DOŽIVLJAJ OBILJEŽJA GODIŠNJIH DOBA, NASTANAK ŽIVOTA IZ SJEMENKE . </a:t>
            </a:r>
          </a:p>
          <a:p>
            <a:pPr algn="just"/>
            <a:r>
              <a:rPr lang="hr-HR" dirty="0" smtClean="0"/>
              <a:t>POSTOJI I PORUKA SKRIVENA U PRIČI DA SE NIŠTA U PRIRODI NE DOGAĐA SLUČAJNO, DA SVAKO IMA SVOJU VAŽNOST I DA JE VRIJEDNOST DIJELJENJE S DRUGIMA.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984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3446"/>
            <a:ext cx="4004581" cy="5261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20" y="1223446"/>
            <a:ext cx="4014593" cy="5261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4018161" cy="52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46" y="1052736"/>
            <a:ext cx="3922911" cy="52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55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973099" cy="524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61" y="908720"/>
            <a:ext cx="4013853" cy="524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45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955904" cy="524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90" y="836712"/>
            <a:ext cx="3998717" cy="524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67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4063241" cy="52452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4071739" cy="5245200"/>
          </a:xfrm>
        </p:spPr>
      </p:pic>
    </p:spTree>
    <p:extLst>
      <p:ext uri="{BB962C8B-B14F-4D97-AF65-F5344CB8AC3E}">
        <p14:creationId xmlns:p14="http://schemas.microsoft.com/office/powerpoint/2010/main" val="98577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057548" cy="52452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4533559" cy="5245200"/>
          </a:xfrm>
        </p:spPr>
      </p:pic>
    </p:spTree>
    <p:extLst>
      <p:ext uri="{BB962C8B-B14F-4D97-AF65-F5344CB8AC3E}">
        <p14:creationId xmlns:p14="http://schemas.microsoft.com/office/powerpoint/2010/main" val="2896753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</Words>
  <Application>Microsoft Office PowerPoint</Application>
  <PresentationFormat>Prikaz na zaslonu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PRIČA O NASTANKU KRUHA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PRIČA O NASTANKU KRUHA</dc:title>
  <dc:creator>Vrtić</dc:creator>
  <cp:lastModifiedBy>Vrtić</cp:lastModifiedBy>
  <cp:revision>2</cp:revision>
  <dcterms:created xsi:type="dcterms:W3CDTF">2018-10-28T08:47:53Z</dcterms:created>
  <dcterms:modified xsi:type="dcterms:W3CDTF">2018-10-28T09:05:17Z</dcterms:modified>
</cp:coreProperties>
</file>