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hr-HR" smtClean="0"/>
              <a:t>Uredite stil naslova matrice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r-HR" smtClean="0"/>
              <a:t>Uredite stil podnaslova matrice</a:t>
            </a:r>
            <a:endParaRPr lang="en-US" dirty="0"/>
          </a:p>
        </p:txBody>
      </p:sp>
      <p:sp>
        <p:nvSpPr>
          <p:cNvPr id="4" name="Date Placeholder 3"/>
          <p:cNvSpPr>
            <a:spLocks noGrp="1"/>
          </p:cNvSpPr>
          <p:nvPr>
            <p:ph type="dt" sz="half" idx="10"/>
          </p:nvPr>
        </p:nvSpPr>
        <p:spPr/>
        <p:txBody>
          <a:bodyPr/>
          <a:lstStyle/>
          <a:p>
            <a:fld id="{F2E243EA-F987-4EAB-B140-2EC1C29D315E}" type="datetimeFigureOut">
              <a:rPr lang="hr-HR" smtClean="0"/>
              <a:t>27.10.2020.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F2E243EA-F987-4EAB-B140-2EC1C29D315E}" type="datetimeFigureOut">
              <a:rPr lang="hr-HR" smtClean="0"/>
              <a:t>27.10.2020.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F2E243EA-F987-4EAB-B140-2EC1C29D315E}" type="datetimeFigureOut">
              <a:rPr lang="hr-HR" smtClean="0"/>
              <a:t>27.10.2020.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2E243EA-F987-4EAB-B140-2EC1C29D315E}" type="datetimeFigureOut">
              <a:rPr lang="hr-HR" smtClean="0"/>
              <a:t>27.10.2020.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r-HR" smtClean="0"/>
              <a:t>Uredite stil naslova matrice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r-HR" smtClean="0"/>
              <a:t>Uredite stilove teksta matrice</a:t>
            </a:r>
          </a:p>
        </p:txBody>
      </p:sp>
      <p:sp>
        <p:nvSpPr>
          <p:cNvPr id="4" name="Date Placeholder 3"/>
          <p:cNvSpPr>
            <a:spLocks noGrp="1"/>
          </p:cNvSpPr>
          <p:nvPr>
            <p:ph type="dt" sz="half" idx="10"/>
          </p:nvPr>
        </p:nvSpPr>
        <p:spPr/>
        <p:txBody>
          <a:bodyPr/>
          <a:lstStyle/>
          <a:p>
            <a:fld id="{F2E243EA-F987-4EAB-B140-2EC1C29D315E}" type="datetimeFigureOut">
              <a:rPr lang="hr-HR" smtClean="0"/>
              <a:t>27.10.2020.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F2E243EA-F987-4EAB-B140-2EC1C29D315E}" type="datetimeFigureOut">
              <a:rPr lang="hr-HR" smtClean="0"/>
              <a:t>27.10.2020.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FD4C83-5BF5-4532-B713-E287B24DEC98}" type="slidenum">
              <a:rPr lang="hr-HR" smtClean="0"/>
              <a:t>‹#›</a:t>
            </a:fld>
            <a:endParaRPr lang="hr-HR"/>
          </a:p>
        </p:txBody>
      </p:sp>
      <p:sp>
        <p:nvSpPr>
          <p:cNvPr id="8" name="Title 7"/>
          <p:cNvSpPr>
            <a:spLocks noGrp="1"/>
          </p:cNvSpPr>
          <p:nvPr>
            <p:ph type="title"/>
          </p:nvPr>
        </p:nvSpPr>
        <p:spPr/>
        <p:txBody>
          <a:bodyPr/>
          <a:lstStyle/>
          <a:p>
            <a:r>
              <a:rPr lang="hr-HR" smtClean="0"/>
              <a:t>Uredite stil naslova matrice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r-HR" smtClean="0"/>
              <a:t>Uredite stilove teksta matrice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r-HR" smtClean="0"/>
              <a:t>Uredite stilove teksta matrice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F2E243EA-F987-4EAB-B140-2EC1C29D315E}" type="datetimeFigureOut">
              <a:rPr lang="hr-HR" smtClean="0"/>
              <a:t>27.10.2020.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F2E243EA-F987-4EAB-B140-2EC1C29D315E}" type="datetimeFigureOut">
              <a:rPr lang="hr-HR" smtClean="0"/>
              <a:t>27.10.2020.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243EA-F987-4EAB-B140-2EC1C29D315E}" type="datetimeFigureOut">
              <a:rPr lang="hr-HR" smtClean="0"/>
              <a:t>27.10.2020.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r-HR" smtClean="0"/>
              <a:t>Uredite stil naslova matrice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hr-HR" smtClean="0"/>
              <a:t>Uredite stilove teksta matrice</a:t>
            </a:r>
          </a:p>
        </p:txBody>
      </p:sp>
      <p:sp>
        <p:nvSpPr>
          <p:cNvPr id="5" name="Date Placeholder 4"/>
          <p:cNvSpPr>
            <a:spLocks noGrp="1"/>
          </p:cNvSpPr>
          <p:nvPr>
            <p:ph type="dt" sz="half" idx="10"/>
          </p:nvPr>
        </p:nvSpPr>
        <p:spPr/>
        <p:txBody>
          <a:bodyPr/>
          <a:lstStyle/>
          <a:p>
            <a:fld id="{F2E243EA-F987-4EAB-B140-2EC1C29D315E}" type="datetimeFigureOut">
              <a:rPr lang="hr-HR" smtClean="0"/>
              <a:t>27.10.2020.</a:t>
            </a:fld>
            <a:endParaRPr lang="hr-H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hr-H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FD4C83-5BF5-4532-B713-E287B24DEC98}"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hr-HR" smtClean="0"/>
              <a:t>Kliknite ikonu da biste dodali  sliku</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hr-HR" smtClean="0"/>
              <a:t>Uredite stil naslova matrice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2E243EA-F987-4EAB-B140-2EC1C29D315E}" type="datetimeFigureOut">
              <a:rPr lang="hr-HR" smtClean="0"/>
              <a:t>27.10.2020.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FD4C83-5BF5-4532-B713-E287B24DEC9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hr-HR" smtClean="0"/>
              <a:t>Uredite stil naslova matrice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2E243EA-F987-4EAB-B140-2EC1C29D315E}" type="datetimeFigureOut">
              <a:rPr lang="hr-HR" smtClean="0"/>
              <a:t>27.10.2020.</a:t>
            </a:fld>
            <a:endParaRPr lang="hr-H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hr-H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FD4C83-5BF5-4532-B713-E287B24DEC98}"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rot="19140000">
            <a:off x="155533" y="927405"/>
            <a:ext cx="5648623" cy="2038836"/>
          </a:xfrm>
        </p:spPr>
        <p:txBody>
          <a:bodyPr/>
          <a:lstStyle/>
          <a:p>
            <a:pPr algn="ctr"/>
            <a:r>
              <a:rPr lang="hr-HR" dirty="0" smtClean="0"/>
              <a:t>KAKO JE NADIA </a:t>
            </a:r>
            <a:r>
              <a:rPr lang="hr-HR" dirty="0" smtClean="0"/>
              <a:t/>
            </a:r>
            <a:br>
              <a:rPr lang="hr-HR" dirty="0" smtClean="0"/>
            </a:br>
            <a:r>
              <a:rPr lang="hr-HR" dirty="0" smtClean="0"/>
              <a:t>NAPISALA </a:t>
            </a:r>
            <a:r>
              <a:rPr lang="hr-HR" dirty="0" smtClean="0"/>
              <a:t>PRIČU</a:t>
            </a:r>
            <a:endParaRPr lang="hr-HR" dirty="0"/>
          </a:p>
        </p:txBody>
      </p:sp>
      <p:sp>
        <p:nvSpPr>
          <p:cNvPr id="3" name="Podnaslov 2"/>
          <p:cNvSpPr>
            <a:spLocks noGrp="1"/>
          </p:cNvSpPr>
          <p:nvPr>
            <p:ph type="subTitle" idx="1"/>
          </p:nvPr>
        </p:nvSpPr>
        <p:spPr/>
        <p:txBody>
          <a:bodyPr/>
          <a:lstStyle/>
          <a:p>
            <a:r>
              <a:rPr lang="hr-HR" dirty="0" smtClean="0"/>
              <a:t>PRIČA U PRIČI </a:t>
            </a:r>
            <a:endParaRPr lang="hr-HR" dirty="0"/>
          </a:p>
        </p:txBody>
      </p:sp>
    </p:spTree>
    <p:extLst>
      <p:ext uri="{BB962C8B-B14F-4D97-AF65-F5344CB8AC3E}">
        <p14:creationId xmlns:p14="http://schemas.microsoft.com/office/powerpoint/2010/main" val="35050380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359" y="336696"/>
            <a:ext cx="6141283" cy="6184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800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81498" y="465911"/>
            <a:ext cx="5981004" cy="5926178"/>
          </a:xfrm>
          <a:prstGeom prst="rect">
            <a:avLst/>
          </a:prstGeom>
        </p:spPr>
      </p:pic>
    </p:spTree>
    <p:extLst>
      <p:ext uri="{BB962C8B-B14F-4D97-AF65-F5344CB8AC3E}">
        <p14:creationId xmlns:p14="http://schemas.microsoft.com/office/powerpoint/2010/main" val="410456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BILO JE </a:t>
            </a:r>
            <a:r>
              <a:rPr lang="hr-HR" smtClean="0"/>
              <a:t>TO OVAKO ……</a:t>
            </a:r>
            <a:endParaRPr lang="hr-HR" dirty="0"/>
          </a:p>
        </p:txBody>
      </p:sp>
      <p:sp>
        <p:nvSpPr>
          <p:cNvPr id="3" name="Rezervirano mjesto sadržaja 2"/>
          <p:cNvSpPr>
            <a:spLocks noGrp="1"/>
          </p:cNvSpPr>
          <p:nvPr>
            <p:ph idx="1"/>
          </p:nvPr>
        </p:nvSpPr>
        <p:spPr>
          <a:xfrm>
            <a:off x="822960" y="1100628"/>
            <a:ext cx="7520940" cy="5280700"/>
          </a:xfrm>
        </p:spPr>
        <p:txBody>
          <a:bodyPr>
            <a:normAutofit lnSpcReduction="10000"/>
          </a:bodyPr>
          <a:lstStyle/>
          <a:p>
            <a:r>
              <a:rPr lang="hr-HR" dirty="0" smtClean="0"/>
              <a:t>DJECA DONOSE U VRTIĆ SLIKOVNICE KOJE UZ POMOĆ SVOJE TETE PREZENTIRAJU DJECI IZ GRUPE.</a:t>
            </a:r>
          </a:p>
          <a:p>
            <a:r>
              <a:rPr lang="hr-HR" dirty="0" smtClean="0"/>
              <a:t>NADIA IMA PET GODINA KAO I VEĆINA NJENIH PRIJATELJA.</a:t>
            </a:r>
          </a:p>
          <a:p>
            <a:r>
              <a:rPr lang="hr-HR" dirty="0" smtClean="0"/>
              <a:t>NADIA JE UJUTRO S PONOSOM ODABRALA SLIKOVNICU KOJU ĆE ČITATI U VRTIĆU.</a:t>
            </a:r>
          </a:p>
          <a:p>
            <a:r>
              <a:rPr lang="hr-HR" dirty="0" smtClean="0"/>
              <a:t>ALI NASTAO JE PROBLEM JER NIJE BILA JEDINA KOJA JE DONIJELA BAŠ TU SLIKOVNICU. BILA JE TUŽNA ŠTO NIJE MOGLA ISPRIČATI SADRŽAJ SLIKOVNICE, KOJI SIGURNO NE BI BIO ISTI KAO ONAJ OD PRIJATELJICE.</a:t>
            </a:r>
          </a:p>
          <a:p>
            <a:r>
              <a:rPr lang="hr-HR" dirty="0" smtClean="0"/>
              <a:t>KOD KUĆE SE POŽALILA MAMI. MAMA JOJ JE PREDLOŽILA DA U SVOJOJ SOBI PREGLEDA SLIKOVNICE I ODABERE ONU ZA KOJU MISLI DA JE RIJETKA.</a:t>
            </a:r>
          </a:p>
          <a:p>
            <a:r>
              <a:rPr lang="hr-HR" dirty="0" smtClean="0"/>
              <a:t>NAKON RAZMIŠLJANJA NADIA RADOSNO DOLAZI IZ SOBE :  MAMA IMAM IDEJU, NAPREVIT ĆU SVOJU SLIKOVNICU A TAKVU SIGURNO NEMA NITKO I MOĆU ĆU JE PROČITATI PRIJATELJIMA.</a:t>
            </a:r>
          </a:p>
          <a:p>
            <a:r>
              <a:rPr lang="hr-HR" dirty="0" smtClean="0"/>
              <a:t>OTIŠLA JE U SVOJU SOBU I IZRADILA SLIKOVNICU I IZNENADILA MAMU I TATU.</a:t>
            </a:r>
          </a:p>
          <a:p>
            <a:r>
              <a:rPr lang="hr-HR" dirty="0" smtClean="0"/>
              <a:t>SLIKOVNICU JE PONIJELA SLJEDEĆI DAN U VRTIĆ I NARAVNO, DJECI JE BILA ZANIMLJIVA NJEZINA PRIČA.</a:t>
            </a:r>
          </a:p>
          <a:p>
            <a:endParaRPr lang="hr-HR" dirty="0" smtClean="0"/>
          </a:p>
          <a:p>
            <a:endParaRPr lang="hr-HR" dirty="0" smtClean="0"/>
          </a:p>
          <a:p>
            <a:endParaRPr lang="hr-HR" dirty="0"/>
          </a:p>
        </p:txBody>
      </p:sp>
    </p:spTree>
    <p:extLst>
      <p:ext uri="{BB962C8B-B14F-4D97-AF65-F5344CB8AC3E}">
        <p14:creationId xmlns:p14="http://schemas.microsoft.com/office/powerpoint/2010/main" val="190231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87624" y="464851"/>
            <a:ext cx="6768752" cy="5928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277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116" y="475182"/>
            <a:ext cx="6521769" cy="5907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672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765" y="487484"/>
            <a:ext cx="6214471" cy="5883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144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155" y="492885"/>
            <a:ext cx="6749691" cy="58722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008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720" y="528760"/>
            <a:ext cx="6340561" cy="5800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318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308" y="476672"/>
            <a:ext cx="6059138" cy="5753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911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r="1591"/>
          <a:stretch/>
        </p:blipFill>
        <p:spPr>
          <a:xfrm>
            <a:off x="1331640" y="488437"/>
            <a:ext cx="6332557" cy="60220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69467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utovi">
  <a:themeElements>
    <a:clrScheme name="Kutov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Kutov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tov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TotalTime>
  <Words>170</Words>
  <Application>Microsoft Office PowerPoint</Application>
  <PresentationFormat>Prikaz na zaslonu (4:3)</PresentationFormat>
  <Paragraphs>12</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Kutovi</vt:lpstr>
      <vt:lpstr>KAKO JE NADIA  NAPISALA PRIČU</vt:lpstr>
      <vt:lpstr>BILO JE TO OVAKO ……</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JE NADIA NAPISALA PRIČU</dc:title>
  <dc:creator>User</dc:creator>
  <cp:lastModifiedBy>User</cp:lastModifiedBy>
  <cp:revision>7</cp:revision>
  <dcterms:created xsi:type="dcterms:W3CDTF">2020-10-27T10:50:28Z</dcterms:created>
  <dcterms:modified xsi:type="dcterms:W3CDTF">2020-10-27T11:10:08Z</dcterms:modified>
</cp:coreProperties>
</file>