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94568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55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262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749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472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884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557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085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4634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02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549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797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32EDC-B22F-40CB-8392-189A3F748045}" type="datetimeFigureOut">
              <a:rPr lang="hr-HR" smtClean="0"/>
              <a:t>23.2.2023.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0C76B-BA05-4D2A-93D8-59D738BDBD7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8320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C:\Users\Panda\Pictures\Sretna_kućica_17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2188" y="-6896100"/>
            <a:ext cx="960218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Panda\Pictures\Sretna_kućica_08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2188" y="-6896100"/>
            <a:ext cx="960218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Panda\Pictures\Sretna_kućica_061-400x28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821" y="4650190"/>
            <a:ext cx="2839752" cy="20162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:\Users\Panda\Pictures\Sretna-kućica-1800x800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0697" y="120293"/>
            <a:ext cx="4536504" cy="20162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5" descr="C:\Users\Panda\Pictures\Sretna_kućica-lutkar-Zlatko-Vicić-900x60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40" y="120293"/>
            <a:ext cx="3024336" cy="20162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C:\Users\Panda\Pictures\Sretna-kućica.jpe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298" y="4650190"/>
            <a:ext cx="2688299" cy="20162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" descr="C:\Users\Panda\Pictures\Premijera-predstave-Sretna-kućica-3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348880"/>
            <a:ext cx="3022184" cy="20162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C:\Users\Panda\Pictures\Sretna_kućica_142-400x284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48880"/>
            <a:ext cx="2839752" cy="20162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240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Panda\Pictures\indeksiraj.jpgsretna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488945"/>
            <a:ext cx="4118601" cy="410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82231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Prikaz na zaslonu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3" baseType="lpstr">
      <vt:lpstr>Tema sustava Office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User</dc:creator>
  <cp:lastModifiedBy>User</cp:lastModifiedBy>
  <cp:revision>2</cp:revision>
  <cp:lastPrinted>2023-02-23T14:57:48Z</cp:lastPrinted>
  <dcterms:created xsi:type="dcterms:W3CDTF">2023-02-22T08:28:25Z</dcterms:created>
  <dcterms:modified xsi:type="dcterms:W3CDTF">2023-02-23T14:59:03Z</dcterms:modified>
</cp:coreProperties>
</file>